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polytechnic.com/mechanical/learning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polytechnic.com/contact-u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PROJECTION OF SOLID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16 MARKS</a:t>
            </a:r>
            <a:endParaRPr lang="en-US" dirty="0"/>
          </a:p>
        </p:txBody>
      </p:sp>
      <p:sp>
        <p:nvSpPr>
          <p:cNvPr id="4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371725" y="6215063"/>
            <a:ext cx="434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Visit for more Learning Resources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1"/>
            <a:ext cx="8382000" cy="1905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CO’S RELATED THIS CHAPTER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8458200" cy="2372911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VISUALIZE AND DRAW THE PROJECTION OF DIFFERENT CUT MODEL OF REGULAR SOLID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481138"/>
          <a:ext cx="4038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GROUP 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Solids having base of some shape</a:t>
                      </a:r>
                      <a:endParaRPr lang="en-US" dirty="0" smtClean="0"/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just a point as a top, called apex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TO UNDERSTAND AND REMEMBER VARIOUS SOLIDS IN THIS SUBJECT PROPERLY, THOSE ARE CLASSIFIED &amp; ARRANGED IN TO TWO MAJOR GROUPS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457200" y="1481138"/>
          <a:ext cx="4038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Solids having top and base of same shape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2641" t="46400" r="49057" b="16685"/>
          <a:stretch>
            <a:fillRect/>
          </a:stretch>
        </p:blipFill>
        <p:spPr bwMode="auto">
          <a:xfrm>
            <a:off x="685800" y="2743200"/>
            <a:ext cx="350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49780" t="47917" r="23280" b="17708"/>
          <a:stretch>
            <a:fillRect/>
          </a:stretch>
        </p:blipFill>
        <p:spPr bwMode="auto">
          <a:xfrm>
            <a:off x="4953000" y="30480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4012" t="25000" r="23865" b="6250"/>
          <a:stretch>
            <a:fillRect/>
          </a:stretch>
        </p:blipFill>
        <p:spPr bwMode="auto">
          <a:xfrm>
            <a:off x="685800" y="533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Problem 1.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A square pyramid, 40mm base sides and axis 60 mm long, has a triangular face on the ground and the vertical plane containing the axis makes an angle of 45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with the VP. Draw its projections. Take apex nearer to VP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819" t="41194" r="46979" b="21194"/>
          <a:stretch>
            <a:fillRect/>
          </a:stretch>
        </p:blipFill>
        <p:spPr bwMode="auto">
          <a:xfrm>
            <a:off x="1981200" y="1905000"/>
            <a:ext cx="5486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Problem 2: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 cone 40 mm diameter and 50 mm axis is resting on one generator on Hp which makes 30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inclination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.Draw it’s projections.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694" t="37987" r="37695" b="19923"/>
          <a:stretch>
            <a:fillRect/>
          </a:stretch>
        </p:blipFill>
        <p:spPr bwMode="auto">
          <a:xfrm>
            <a:off x="1676400" y="1600200"/>
            <a:ext cx="548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-971726"/>
            <a:ext cx="8686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Problem 3: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cylinder 40 mm diameter and 50 mm axis is resting on one point of a base circle 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while it’s axis makes 45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Fv of the axis 35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 Hp. Draw projections..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8111" t="43750" r="44949" b="10417"/>
          <a:stretch>
            <a:fillRect/>
          </a:stretch>
        </p:blipFill>
        <p:spPr bwMode="auto">
          <a:xfrm>
            <a:off x="1752600" y="1219200"/>
            <a:ext cx="5867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0" y="6477000"/>
            <a:ext cx="3581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For more detail contact </a:t>
            </a: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us</a:t>
            </a:r>
            <a:endParaRPr lang="en-IN" sz="2000" i="1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125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PROJECTION OF SOLID</vt:lpstr>
      <vt:lpstr>CO’S RELATED THIS CHAPTER </vt:lpstr>
      <vt:lpstr>TO UNDERSTAND AND REMEMBER VARIOUS SOLIDS IN THIS SUBJECT PROPERLY, THOSE ARE CLASSIFIED &amp; ARRANGED IN TO TWO MAJOR GROUPS</vt:lpstr>
      <vt:lpstr>Slide 4</vt:lpstr>
      <vt:lpstr>Problem 1.  A square pyramid, 40mm base sides and axis 60 mm long, has a triangular face on the ground and the vertical plane containing the axis makes an angle of 450 with the VP. Draw its projections. Take apex nearer to VP </vt:lpstr>
      <vt:lpstr>           Problem 2:  A cone 40 mm diameter and 50 mm axis is resting on one generator on Hp which makes 300 inclination with Vp .Draw it’s projections.                   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PROJECTION OF SOLID</dc:title>
  <dc:creator>MECAD</dc:creator>
  <cp:lastModifiedBy>ADMIN</cp:lastModifiedBy>
  <cp:revision>10</cp:revision>
  <dcterms:created xsi:type="dcterms:W3CDTF">2006-08-16T00:00:00Z</dcterms:created>
  <dcterms:modified xsi:type="dcterms:W3CDTF">2017-05-30T13:37:07Z</dcterms:modified>
</cp:coreProperties>
</file>